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526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ΕΥΜΟΡΦΙΑ ΣΚΡΟΥΠΗ" userId="651be48b65a89621" providerId="LiveId" clId="{4B40452A-1B22-4BD2-B4AC-FFE43B0C1AD2}"/>
    <pc:docChg chg="modSld">
      <pc:chgData name="ΕΥΜΟΡΦΙΑ ΣΚΡΟΥΠΗ" userId="651be48b65a89621" providerId="LiveId" clId="{4B40452A-1B22-4BD2-B4AC-FFE43B0C1AD2}" dt="2024-01-07T12:13:29.281" v="33" actId="20577"/>
      <pc:docMkLst>
        <pc:docMk/>
      </pc:docMkLst>
      <pc:sldChg chg="modSp mod">
        <pc:chgData name="ΕΥΜΟΡΦΙΑ ΣΚΡΟΥΠΗ" userId="651be48b65a89621" providerId="LiveId" clId="{4B40452A-1B22-4BD2-B4AC-FFE43B0C1AD2}" dt="2024-01-07T12:13:29.281" v="33" actId="20577"/>
        <pc:sldMkLst>
          <pc:docMk/>
          <pc:sldMk cId="0" sldId="258"/>
        </pc:sldMkLst>
        <pc:spChg chg="mod">
          <ac:chgData name="ΕΥΜΟΡΦΙΑ ΣΚΡΟΥΠΗ" userId="651be48b65a89621" providerId="LiveId" clId="{4B40452A-1B22-4BD2-B4AC-FFE43B0C1AD2}" dt="2024-01-07T12:13:29.281" v="33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  <pc:docChgLst>
    <pc:chgData name="ΕΥΜΟΡΦΙΑ ΣΚΡΟΥΠΗ" userId="651be48b65a89621" providerId="LiveId" clId="{85A7BC07-1069-424B-9EFF-C3690AE1542E}"/>
    <pc:docChg chg="undo custSel modSld">
      <pc:chgData name="ΕΥΜΟΡΦΙΑ ΣΚΡΟΥΠΗ" userId="651be48b65a89621" providerId="LiveId" clId="{85A7BC07-1069-424B-9EFF-C3690AE1542E}" dt="2023-10-16T17:41:20.553" v="129" actId="20577"/>
      <pc:docMkLst>
        <pc:docMk/>
      </pc:docMkLst>
      <pc:sldChg chg="modSp mod">
        <pc:chgData name="ΕΥΜΟΡΦΙΑ ΣΚΡΟΥΠΗ" userId="651be48b65a89621" providerId="LiveId" clId="{85A7BC07-1069-424B-9EFF-C3690AE1542E}" dt="2023-10-16T17:41:20.553" v="129" actId="20577"/>
        <pc:sldMkLst>
          <pc:docMk/>
          <pc:sldMk cId="0" sldId="258"/>
        </pc:sldMkLst>
        <pc:spChg chg="mod">
          <ac:chgData name="ΕΥΜΟΡΦΙΑ ΣΚΡΟΥΠΗ" userId="651be48b65a89621" providerId="LiveId" clId="{85A7BC07-1069-424B-9EFF-C3690AE1542E}" dt="2023-10-16T17:41:20.553" v="129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7/1/2024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ΑΡΓΟΥΔΕΛΗΣ Ε.Π.Ε. που εδρεύει στην περιφέρεια Αττικής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55.000,00 € εκ των οποίων η δημόσια δαπάνη ανέρχεται σε 27.500,00 €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220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ΕΥΜΟΡΦΙΑ ΣΚΡΟΥΠΗ</cp:lastModifiedBy>
  <cp:revision>43</cp:revision>
  <dcterms:created xsi:type="dcterms:W3CDTF">2018-02-13T12:16:57Z</dcterms:created>
  <dcterms:modified xsi:type="dcterms:W3CDTF">2024-01-07T12:13:44Z</dcterms:modified>
</cp:coreProperties>
</file>